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63" r:id="rId3"/>
    <p:sldId id="264" r:id="rId4"/>
    <p:sldId id="257" r:id="rId5"/>
    <p:sldId id="265" r:id="rId6"/>
    <p:sldId id="258" r:id="rId7"/>
    <p:sldId id="266" r:id="rId8"/>
    <p:sldId id="259" r:id="rId9"/>
    <p:sldId id="260" r:id="rId10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">
            <a:extLst>
              <a:ext uri="{FF2B5EF4-FFF2-40B4-BE49-F238E27FC236}">
                <a16:creationId xmlns:a16="http://schemas.microsoft.com/office/drawing/2014/main" id="{678999D6-EA2B-4EDA-9483-A6A28A62A26B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i-FI" altLang="fi-FI"/>
          </a:p>
        </p:txBody>
      </p:sp>
      <p:sp>
        <p:nvSpPr>
          <p:cNvPr id="12291" name="Shape 4">
            <a:extLst>
              <a:ext uri="{FF2B5EF4-FFF2-40B4-BE49-F238E27FC236}">
                <a16:creationId xmlns:a16="http://schemas.microsoft.com/office/drawing/2014/main" id="{E8634280-7121-42D1-BFB6-9FE8E8CCC9B0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i-FI" altLang="fi-FI"/>
          </a:p>
        </p:txBody>
      </p:sp>
      <p:sp>
        <p:nvSpPr>
          <p:cNvPr id="12292" name="Shape 5">
            <a:extLst>
              <a:ext uri="{FF2B5EF4-FFF2-40B4-BE49-F238E27FC236}">
                <a16:creationId xmlns:a16="http://schemas.microsoft.com/office/drawing/2014/main" id="{FF782142-E94B-4D47-84B8-3384FAD3CF8F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483D0952-7CE1-45D7-A550-A676261631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294" name="Shape 7">
            <a:extLst>
              <a:ext uri="{FF2B5EF4-FFF2-40B4-BE49-F238E27FC236}">
                <a16:creationId xmlns:a16="http://schemas.microsoft.com/office/drawing/2014/main" id="{3209A7E7-067E-43E2-8589-0D65EF61ADDD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i-FI" altLang="fi-FI"/>
          </a:p>
        </p:txBody>
      </p:sp>
      <p:sp>
        <p:nvSpPr>
          <p:cNvPr id="12295" name="Shape 8">
            <a:extLst>
              <a:ext uri="{FF2B5EF4-FFF2-40B4-BE49-F238E27FC236}">
                <a16:creationId xmlns:a16="http://schemas.microsoft.com/office/drawing/2014/main" id="{757A33D3-47DE-48CC-8371-1FFD532CDC8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/>
            </a:lvl1pPr>
          </a:lstStyle>
          <a:p>
            <a:fld id="{1859783C-243A-48CF-8DDB-EAF2CBCA5092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40">
            <a:extLst>
              <a:ext uri="{FF2B5EF4-FFF2-40B4-BE49-F238E27FC236}">
                <a16:creationId xmlns:a16="http://schemas.microsoft.com/office/drawing/2014/main" id="{2182EE84-984E-4363-913A-8C919C2FAC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hape 141">
            <a:extLst>
              <a:ext uri="{FF2B5EF4-FFF2-40B4-BE49-F238E27FC236}">
                <a16:creationId xmlns:a16="http://schemas.microsoft.com/office/drawing/2014/main" id="{A09166B0-8A48-4C42-8DAE-E0009D778E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44">
            <a:extLst>
              <a:ext uri="{FF2B5EF4-FFF2-40B4-BE49-F238E27FC236}">
                <a16:creationId xmlns:a16="http://schemas.microsoft.com/office/drawing/2014/main" id="{4CA1735E-4A4C-41E5-A351-7C6C1B3775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87" name="Shape 145">
            <a:extLst>
              <a:ext uri="{FF2B5EF4-FFF2-40B4-BE49-F238E27FC236}">
                <a16:creationId xmlns:a16="http://schemas.microsoft.com/office/drawing/2014/main" id="{91BA76A4-7E69-4455-B9FD-FFBAEF7072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50">
            <a:extLst>
              <a:ext uri="{FF2B5EF4-FFF2-40B4-BE49-F238E27FC236}">
                <a16:creationId xmlns:a16="http://schemas.microsoft.com/office/drawing/2014/main" id="{87E3D114-57D7-4ECA-B3A0-3870A1E8CA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5" name="Shape 151">
            <a:extLst>
              <a:ext uri="{FF2B5EF4-FFF2-40B4-BE49-F238E27FC236}">
                <a16:creationId xmlns:a16="http://schemas.microsoft.com/office/drawing/2014/main" id="{BA4A8917-251D-4276-A9B3-4ABA336AF50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56">
            <a:extLst>
              <a:ext uri="{FF2B5EF4-FFF2-40B4-BE49-F238E27FC236}">
                <a16:creationId xmlns:a16="http://schemas.microsoft.com/office/drawing/2014/main" id="{C9BEB5AD-489A-4523-A7D6-B4449B98D0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3" name="Shape 157">
            <a:extLst>
              <a:ext uri="{FF2B5EF4-FFF2-40B4-BE49-F238E27FC236}">
                <a16:creationId xmlns:a16="http://schemas.microsoft.com/office/drawing/2014/main" id="{CEF37B30-F030-4E92-81D6-C01D5FEEA51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62">
            <a:extLst>
              <a:ext uri="{FF2B5EF4-FFF2-40B4-BE49-F238E27FC236}">
                <a16:creationId xmlns:a16="http://schemas.microsoft.com/office/drawing/2014/main" id="{979AF20E-4407-4FE2-8D8E-3F6C7CB6F6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07" name="Shape 163">
            <a:extLst>
              <a:ext uri="{FF2B5EF4-FFF2-40B4-BE49-F238E27FC236}">
                <a16:creationId xmlns:a16="http://schemas.microsoft.com/office/drawing/2014/main" id="{277635B7-BF31-49BD-86A7-B8985088747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nsi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7" descr="sula_ppt_kansi.jpg">
            <a:extLst>
              <a:ext uri="{FF2B5EF4-FFF2-40B4-BE49-F238E27FC236}">
                <a16:creationId xmlns:a16="http://schemas.microsoft.com/office/drawing/2014/main" id="{89BB2C77-74CF-4354-B640-F962A8404A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6">
            <a:extLst>
              <a:ext uri="{FF2B5EF4-FFF2-40B4-BE49-F238E27FC236}">
                <a16:creationId xmlns:a16="http://schemas.microsoft.com/office/drawing/2014/main" id="{A583EF4D-1C09-441C-A2D4-6B8C54FE8250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98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5F45645E-A892-4B83-BCA2-849D0C2BC216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DD7BD0EB-A6E2-4CF2-8E75-2928A14BA2E7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456F9B27-CA5E-424F-A654-A4B2EE6F3D42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0E751-97BF-4F98-8BC0-E739CFF6C7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009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DFE61F7A-FCEA-47D3-9CD2-05D688D1CC34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23D52EEB-1ED8-4FEF-B04D-ACC96E348C86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D0295DD5-A5C7-4DA0-8371-610A682670C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A2B10-D925-4FE9-B4CA-CA38B00CB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5310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AFC79AE5-97A6-467F-AE0F-ECC90D044BE0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E60C43E3-0D53-48D9-A64F-A513F5031FE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35489DB4-B95A-4197-9EBA-AF4183FE11C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13608-8E8B-4AFC-B603-9017FF0D11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245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832FB434-8E86-4BC1-BE55-E4542F65E927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A0C7E7DF-6EFA-4A43-9ED0-E88FC2254D72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64899016-28D2-408C-9078-B392C8229697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0F424-7001-44D8-A014-194760C7E1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98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36C9FEE3-DEA8-40FB-88F2-2C9B34A8459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EA12F650-4C7E-4D68-9250-694204662327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8DDE739A-E0E2-4742-B8BD-D8B0130FC65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E25B8-A0F6-452E-8E2B-3207B9587F3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762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2647BD72-7884-4E33-8104-0E249AD479F9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2A983FCB-6D44-4E5F-A461-63E4E5A88022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8DB4B784-29A6-417E-A0E2-609B9831DAC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2BEBC-48C4-4496-BA7A-C34281F8035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277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CF357F44-1805-4738-95A5-4CF1DCBEA0C0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A0D5AC58-53DA-4BBB-8CBC-31EA9B1EBFF1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8C5B352E-7D59-4B9B-BFCE-62FC635106FF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E9A4C-D8E7-4879-BC58-9E9B5041E40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242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 noProof="0">
                <a:sym typeface="Calibri"/>
              </a:rPr>
              <a:t>Lisää kuva napsauttamalla kuvaketta</a:t>
            </a:r>
            <a:endParaRPr noProof="0"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8D911B05-8E56-410F-9D36-B7B21692457E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9E2F02BB-FD2C-47E9-82D1-93C08282B322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9BD9A4C5-9AB9-41E7-AE20-7181924D8515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89FA9-BC01-4955-80A8-43DF606C192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3627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B49995C6-2776-4476-8A95-487869BD4AEE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FE08FF02-B2B2-4342-960B-9FDCE78D5F0C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687577A7-FDE0-468C-8932-B2741D92B8B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AEADB-7CA2-4344-95A2-489D750F373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34943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9106200B-ACAC-4852-AE7A-D729312F3EB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8F6A05BC-1C7A-4832-9165-272796616B2B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3F8D490-EBA8-47B9-A821-8A9CF3862E5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DAC1B-0B13-4020-AA55-D0B75741F68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2130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leisdi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">
            <a:extLst>
              <a:ext uri="{FF2B5EF4-FFF2-40B4-BE49-F238E27FC236}">
                <a16:creationId xmlns:a16="http://schemas.microsoft.com/office/drawing/2014/main" id="{9D188074-8EBC-4932-9362-0C3F5F5E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321425"/>
            <a:ext cx="334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fi-FI" altLang="fi-FI" sz="1800" b="1">
                <a:solidFill>
                  <a:srgbClr val="92D4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Ulkoile</a:t>
            </a:r>
            <a:r>
              <a:rPr lang="fi-FI" altLang="fi-FI" sz="1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| </a:t>
            </a:r>
            <a:r>
              <a:rPr lang="fi-FI" altLang="fi-FI" sz="1800" b="1">
                <a:solidFill>
                  <a:srgbClr val="0065B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Osallistu</a:t>
            </a:r>
            <a:r>
              <a:rPr lang="fi-FI" altLang="fi-FI" sz="1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| </a:t>
            </a:r>
            <a:r>
              <a:rPr lang="fi-FI" altLang="fi-FI" sz="1800" b="1">
                <a:solidFill>
                  <a:srgbClr val="EB471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Vaikuta</a:t>
            </a:r>
          </a:p>
        </p:txBody>
      </p:sp>
      <p:pic>
        <p:nvPicPr>
          <p:cNvPr id="5" name="Shape 25" descr="SULA_logo_nahkalabel.png">
            <a:extLst>
              <a:ext uri="{FF2B5EF4-FFF2-40B4-BE49-F238E27FC236}">
                <a16:creationId xmlns:a16="http://schemas.microsoft.com/office/drawing/2014/main" id="{D8F8AAE9-A5C3-429D-964B-BFED0A1C08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-73025"/>
            <a:ext cx="14160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26">
            <a:extLst>
              <a:ext uri="{FF2B5EF4-FFF2-40B4-BE49-F238E27FC236}">
                <a16:creationId xmlns:a16="http://schemas.microsoft.com/office/drawing/2014/main" id="{D29FF9E7-E007-40BA-9302-4249273E491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-60325"/>
            <a:ext cx="1166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62643" y="67536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2643" y="2176801"/>
            <a:ext cx="10515599" cy="4003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marR="0" lvl="0" indent="-279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‣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hape 20">
            <a:extLst>
              <a:ext uri="{FF2B5EF4-FFF2-40B4-BE49-F238E27FC236}">
                <a16:creationId xmlns:a16="http://schemas.microsoft.com/office/drawing/2014/main" id="{926B98D6-3B7A-4C00-BB8A-2F5EF6B768C0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FCEC422E-344B-4478-AA6D-8C977615D245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E4C409E1-71DD-418F-B9D2-7A187914E8F9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5B0C1C-B351-40E2-8D41-C50235453F4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32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lkoile_kans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9" descr="sula_ppt_omatapa.jpg">
            <a:extLst>
              <a:ext uri="{FF2B5EF4-FFF2-40B4-BE49-F238E27FC236}">
                <a16:creationId xmlns:a16="http://schemas.microsoft.com/office/drawing/2014/main" id="{BB5B0E76-84DA-4FBB-B297-352AD34442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30">
            <a:extLst>
              <a:ext uri="{FF2B5EF4-FFF2-40B4-BE49-F238E27FC236}">
                <a16:creationId xmlns:a16="http://schemas.microsoft.com/office/drawing/2014/main" id="{901B67DD-75A8-4A78-A891-2FFD808F34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31">
            <a:extLst>
              <a:ext uri="{FF2B5EF4-FFF2-40B4-BE49-F238E27FC236}">
                <a16:creationId xmlns:a16="http://schemas.microsoft.com/office/drawing/2014/main" id="{28A63C7A-79A0-4AFF-B1C1-C23101C989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-60325"/>
            <a:ext cx="1166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8">
            <a:extLst>
              <a:ext uri="{FF2B5EF4-FFF2-40B4-BE49-F238E27FC236}">
                <a16:creationId xmlns:a16="http://schemas.microsoft.com/office/drawing/2014/main" id="{E97F0226-4F85-412A-B758-BACABA312A21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22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lkoi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>
                <a16:creationId xmlns:a16="http://schemas.microsoft.com/office/drawing/2014/main" id="{2548BFD5-CD7A-4133-8207-E87AD57AD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321425"/>
            <a:ext cx="334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fi-FI" altLang="fi-FI" sz="1800" b="1">
                <a:solidFill>
                  <a:srgbClr val="92D4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Ulkoile</a:t>
            </a:r>
            <a:r>
              <a:rPr lang="fi-FI" altLang="fi-FI" sz="1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| Osallistu | Vaikuta</a:t>
            </a:r>
          </a:p>
        </p:txBody>
      </p:sp>
      <p:pic>
        <p:nvPicPr>
          <p:cNvPr id="5" name="Shape 39" descr="SULA_logo_nahkalabel.png">
            <a:extLst>
              <a:ext uri="{FF2B5EF4-FFF2-40B4-BE49-F238E27FC236}">
                <a16:creationId xmlns:a16="http://schemas.microsoft.com/office/drawing/2014/main" id="{3F276387-0C49-416A-9308-DE25C843745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-73025"/>
            <a:ext cx="14160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40">
            <a:extLst>
              <a:ext uri="{FF2B5EF4-FFF2-40B4-BE49-F238E27FC236}">
                <a16:creationId xmlns:a16="http://schemas.microsoft.com/office/drawing/2014/main" id="{F9EB343D-C629-4FDB-9196-7AE48C94E2B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-60325"/>
            <a:ext cx="1166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62643" y="67536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2D400"/>
              </a:buClr>
              <a:buFont typeface="Calibri"/>
              <a:buNone/>
              <a:defRPr sz="4400" b="0" i="0" u="none" strike="noStrike" cap="none">
                <a:solidFill>
                  <a:srgbClr val="92D4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2643" y="2176801"/>
            <a:ext cx="10515599" cy="4003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marR="0" lvl="0" indent="-279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‣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07AB522A-2C65-4191-8891-C1ADCFC29024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35">
            <a:extLst>
              <a:ext uri="{FF2B5EF4-FFF2-40B4-BE49-F238E27FC236}">
                <a16:creationId xmlns:a16="http://schemas.microsoft.com/office/drawing/2014/main" id="{C8861F08-20D3-4428-ABD8-408BF71CC5DA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Shape 36">
            <a:extLst>
              <a:ext uri="{FF2B5EF4-FFF2-40B4-BE49-F238E27FC236}">
                <a16:creationId xmlns:a16="http://schemas.microsoft.com/office/drawing/2014/main" id="{F1D3435D-3675-4D8A-BF9B-BCEC752E4CFC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711D60-0A1B-46FE-B642-A72D5F743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290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allistu_kansi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3" descr="sula_ppt_liikutat.jpg">
            <a:extLst>
              <a:ext uri="{FF2B5EF4-FFF2-40B4-BE49-F238E27FC236}">
                <a16:creationId xmlns:a16="http://schemas.microsoft.com/office/drawing/2014/main" id="{814BB00E-2CC5-4E44-883B-EF54BB7B9AF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44">
            <a:extLst>
              <a:ext uri="{FF2B5EF4-FFF2-40B4-BE49-F238E27FC236}">
                <a16:creationId xmlns:a16="http://schemas.microsoft.com/office/drawing/2014/main" id="{132E422B-AA3F-459D-87C7-CDA2D30012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-60325"/>
            <a:ext cx="1166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42">
            <a:extLst>
              <a:ext uri="{FF2B5EF4-FFF2-40B4-BE49-F238E27FC236}">
                <a16:creationId xmlns:a16="http://schemas.microsoft.com/office/drawing/2014/main" id="{71F004BE-A329-4DAD-B8D0-90F4BF241EC8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0824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allistu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1">
            <a:extLst>
              <a:ext uri="{FF2B5EF4-FFF2-40B4-BE49-F238E27FC236}">
                <a16:creationId xmlns:a16="http://schemas.microsoft.com/office/drawing/2014/main" id="{6B1D3688-32C3-4416-A2A1-C1796AD3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321425"/>
            <a:ext cx="334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fi-FI" altLang="fi-FI" sz="1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Ulkoile | </a:t>
            </a:r>
            <a:r>
              <a:rPr lang="fi-FI" altLang="fi-FI" sz="1800" b="1">
                <a:solidFill>
                  <a:srgbClr val="0065B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Osallistu</a:t>
            </a:r>
            <a:r>
              <a:rPr lang="fi-FI" altLang="fi-FI" sz="1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| Vaikuta</a:t>
            </a:r>
          </a:p>
        </p:txBody>
      </p:sp>
      <p:pic>
        <p:nvPicPr>
          <p:cNvPr id="5" name="Shape 52" descr="SULA_logo_nahkalabel.png">
            <a:extLst>
              <a:ext uri="{FF2B5EF4-FFF2-40B4-BE49-F238E27FC236}">
                <a16:creationId xmlns:a16="http://schemas.microsoft.com/office/drawing/2014/main" id="{BCC16FB3-4EF0-4A0F-B38A-04756412C9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-73025"/>
            <a:ext cx="14160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53">
            <a:extLst>
              <a:ext uri="{FF2B5EF4-FFF2-40B4-BE49-F238E27FC236}">
                <a16:creationId xmlns:a16="http://schemas.microsoft.com/office/drawing/2014/main" id="{9D60DE32-A273-4415-9434-E49CC1632C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-60325"/>
            <a:ext cx="1166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62643" y="67536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5BD"/>
              </a:buClr>
              <a:buFont typeface="Calibri"/>
              <a:buNone/>
              <a:defRPr sz="4400" b="0" i="0" u="none" strike="noStrike" cap="none">
                <a:solidFill>
                  <a:srgbClr val="0065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62643" y="2176801"/>
            <a:ext cx="10515599" cy="4003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marR="0" lvl="0" indent="-279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‣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hape 47">
            <a:extLst>
              <a:ext uri="{FF2B5EF4-FFF2-40B4-BE49-F238E27FC236}">
                <a16:creationId xmlns:a16="http://schemas.microsoft.com/office/drawing/2014/main" id="{DB923176-31FA-4D13-98A3-83323E82C0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48">
            <a:extLst>
              <a:ext uri="{FF2B5EF4-FFF2-40B4-BE49-F238E27FC236}">
                <a16:creationId xmlns:a16="http://schemas.microsoft.com/office/drawing/2014/main" id="{3E16E75C-FF14-49D6-9F23-2D3CB93DB301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Shape 49">
            <a:extLst>
              <a:ext uri="{FF2B5EF4-FFF2-40B4-BE49-F238E27FC236}">
                <a16:creationId xmlns:a16="http://schemas.microsoft.com/office/drawing/2014/main" id="{0841C061-DFE1-45B0-8E0A-11E947823EFD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EB2F95-A286-43E7-8C1A-30D6E7837B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87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aikuta_kansi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6" descr="sula_ppt_kannanotto.jpg">
            <a:extLst>
              <a:ext uri="{FF2B5EF4-FFF2-40B4-BE49-F238E27FC236}">
                <a16:creationId xmlns:a16="http://schemas.microsoft.com/office/drawing/2014/main" id="{D6A667A8-F9B4-43FC-8D56-9A5EFD9768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57">
            <a:extLst>
              <a:ext uri="{FF2B5EF4-FFF2-40B4-BE49-F238E27FC236}">
                <a16:creationId xmlns:a16="http://schemas.microsoft.com/office/drawing/2014/main" id="{51852A34-7F21-4D46-B95B-C9D1CC868A4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-60325"/>
            <a:ext cx="1166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55">
            <a:extLst>
              <a:ext uri="{FF2B5EF4-FFF2-40B4-BE49-F238E27FC236}">
                <a16:creationId xmlns:a16="http://schemas.microsoft.com/office/drawing/2014/main" id="{70E2C9D0-2B87-452B-BC9C-1A3B04C69E44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084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aikut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4">
            <a:extLst>
              <a:ext uri="{FF2B5EF4-FFF2-40B4-BE49-F238E27FC236}">
                <a16:creationId xmlns:a16="http://schemas.microsoft.com/office/drawing/2014/main" id="{C89AC8D8-F9AA-4119-AE43-27BB67419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321425"/>
            <a:ext cx="334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fi-FI" altLang="fi-FI" sz="1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Ulkoile | Osallistu | </a:t>
            </a:r>
            <a:r>
              <a:rPr lang="fi-FI" altLang="fi-FI" sz="1800" b="1">
                <a:solidFill>
                  <a:srgbClr val="EB471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Vaikuta</a:t>
            </a:r>
          </a:p>
        </p:txBody>
      </p:sp>
      <p:pic>
        <p:nvPicPr>
          <p:cNvPr id="5" name="Shape 65" descr="SULA_logo_nahkalabel.png">
            <a:extLst>
              <a:ext uri="{FF2B5EF4-FFF2-40B4-BE49-F238E27FC236}">
                <a16:creationId xmlns:a16="http://schemas.microsoft.com/office/drawing/2014/main" id="{ECD5323A-4C05-430A-BD12-588F8A7FF1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-73025"/>
            <a:ext cx="14160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66">
            <a:extLst>
              <a:ext uri="{FF2B5EF4-FFF2-40B4-BE49-F238E27FC236}">
                <a16:creationId xmlns:a16="http://schemas.microsoft.com/office/drawing/2014/main" id="{7ADCFD73-8E3E-4682-9E31-2407CD242D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-60325"/>
            <a:ext cx="11668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62643" y="67536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EB471F"/>
              </a:buClr>
              <a:buFont typeface="Calibri"/>
              <a:buNone/>
              <a:defRPr sz="4400" b="0" i="0" u="none" strike="noStrike" cap="none">
                <a:solidFill>
                  <a:srgbClr val="EB471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62643" y="2176801"/>
            <a:ext cx="10515599" cy="4003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marR="0" lvl="0" indent="-279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‣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hape 60">
            <a:extLst>
              <a:ext uri="{FF2B5EF4-FFF2-40B4-BE49-F238E27FC236}">
                <a16:creationId xmlns:a16="http://schemas.microsoft.com/office/drawing/2014/main" id="{936267A8-1E6F-4C68-9720-83B2B05176C0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61">
            <a:extLst>
              <a:ext uri="{FF2B5EF4-FFF2-40B4-BE49-F238E27FC236}">
                <a16:creationId xmlns:a16="http://schemas.microsoft.com/office/drawing/2014/main" id="{FB19AA41-8548-4935-B438-4DBFC5E01013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697EEE02-1C18-40A4-9314-F30797554CE8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07D1D7-82D5-40B5-AD93-B531A83FBDE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7707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ansidi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69" descr="sula_ppt_kiitos.jpg">
            <a:extLst>
              <a:ext uri="{FF2B5EF4-FFF2-40B4-BE49-F238E27FC236}">
                <a16:creationId xmlns:a16="http://schemas.microsoft.com/office/drawing/2014/main" id="{0ED3B315-5A58-409D-A55D-C964304E5F8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68">
            <a:extLst>
              <a:ext uri="{FF2B5EF4-FFF2-40B4-BE49-F238E27FC236}">
                <a16:creationId xmlns:a16="http://schemas.microsoft.com/office/drawing/2014/main" id="{643C7FC4-5591-4CDE-9001-E441FECEABE7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887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>
            <a:extLst>
              <a:ext uri="{FF2B5EF4-FFF2-40B4-BE49-F238E27FC236}">
                <a16:creationId xmlns:a16="http://schemas.microsoft.com/office/drawing/2014/main" id="{F2AF96B6-6E46-4EE1-AE22-B81CE0D4F97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7D87BEB7-267B-43FF-8306-CCFDF6C744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4597DE5F-BB0E-4D8C-BC91-4F6388E5EF5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56872372-B13C-4D67-AB56-9DBA0E2AB8D4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1E1EF70E-C3CB-4D56-A7D6-F9DC93BCAE4E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</a:defRPr>
            </a:lvl1pPr>
          </a:lstStyle>
          <a:p>
            <a:fld id="{336CBA7A-4EA2-4E2E-ACB1-4890F82B9E14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C464A-8FDE-4B4C-BEC1-F9EDCE884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3" y="2176463"/>
            <a:ext cx="10515600" cy="4003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i-FI" sz="3600" b="1" dirty="0"/>
          </a:p>
          <a:p>
            <a:pPr marL="177800" indent="0" fontAlgn="auto">
              <a:spcAft>
                <a:spcPts val="0"/>
              </a:spcAft>
              <a:buFont typeface="Arial"/>
              <a:buNone/>
              <a:defRPr/>
            </a:pPr>
            <a:r>
              <a:rPr lang="fi-FI" sz="3600" b="1" dirty="0">
                <a:solidFill>
                  <a:srgbClr val="0070C0"/>
                </a:solidFill>
              </a:rPr>
              <a:t>KOTKAN LATU RY V. 2021 ”ILON KAUTTA!”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600" b="1" dirty="0"/>
              <a:t>”VUODEN LATUYHDISTYS” VELVOITTAA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600" b="1" dirty="0"/>
              <a:t>AVAINTEHTÄVIÄ: HALLINTOPÄIVITYKSET, PÄÄTAPAHTUMAT, YHTEISTYÖ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600" b="1" dirty="0"/>
              <a:t>RAHKAN POLKU VALMIS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600" b="1" dirty="0"/>
              <a:t>FRISBEEKOTKAT ERILLISEKSI YHDISTYKSEKSI</a:t>
            </a:r>
          </a:p>
        </p:txBody>
      </p:sp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911E9610-B17E-42B5-B6D2-7C35D9EAE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3" y="266700"/>
            <a:ext cx="2359792" cy="2205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47">
            <a:extLst>
              <a:ext uri="{FF2B5EF4-FFF2-40B4-BE49-F238E27FC236}">
                <a16:creationId xmlns:a16="http://schemas.microsoft.com/office/drawing/2014/main" id="{26D17D1D-B7A1-411E-8C54-6900FBE2241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61963" y="674688"/>
            <a:ext cx="10515600" cy="1325562"/>
          </a:xfrm>
        </p:spPr>
        <p:txBody>
          <a:bodyPr tIns="45700" bIns="45700"/>
          <a:lstStyle/>
          <a:p>
            <a:pPr>
              <a:spcBef>
                <a:spcPct val="0"/>
              </a:spcBef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JOKAINEN LÖYTÄÄ OMAN </a:t>
            </a:r>
            <a:b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TAPANSA ULKOILLA</a:t>
            </a:r>
          </a:p>
        </p:txBody>
      </p:sp>
      <p:sp>
        <p:nvSpPr>
          <p:cNvPr id="148" name="Shape 148">
            <a:extLst>
              <a:ext uri="{FF2B5EF4-FFF2-40B4-BE49-F238E27FC236}">
                <a16:creationId xmlns:a16="http://schemas.microsoft.com/office/drawing/2014/main" id="{EDAAFB48-0D59-4434-B83F-CC0ECA7075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1963" y="2176463"/>
            <a:ext cx="10515600" cy="4003675"/>
          </a:xfrm>
        </p:spPr>
        <p:txBody>
          <a:bodyPr tIns="45700" bIns="45700">
            <a:noAutofit/>
          </a:bodyPr>
          <a:lstStyle/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fi-FI" sz="2800" dirty="0"/>
              <a:t>Avainlajit</a:t>
            </a:r>
          </a:p>
          <a:p>
            <a:pPr lvl="1" indent="-228600" fontAlgn="auto">
              <a:spcAft>
                <a:spcPts val="0"/>
              </a:spcAft>
              <a:defRPr/>
            </a:pPr>
            <a:r>
              <a:rPr lang="fi-FI" dirty="0"/>
              <a:t>Hiihto, lumikenkäily, patikointi, retkeily</a:t>
            </a:r>
          </a:p>
          <a:p>
            <a:pPr lvl="1" indent="-228600" fontAlgn="auto">
              <a:spcAft>
                <a:spcPts val="0"/>
              </a:spcAft>
              <a:defRPr/>
            </a:pPr>
            <a:r>
              <a:rPr lang="fi-FI" dirty="0"/>
              <a:t>Rakastu retkeilyyn -kurssi</a:t>
            </a:r>
          </a:p>
          <a:p>
            <a:pPr lvl="1" indent="-228600" fontAlgn="auto">
              <a:spcAft>
                <a:spcPts val="0"/>
              </a:spcAft>
              <a:defRPr/>
            </a:pPr>
            <a:r>
              <a:rPr lang="fi-FI" dirty="0"/>
              <a:t>10.5. Unelmien liikuntapäivä yhteistyössä: 80 v. maaottelumarssista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      Lasten ja perheiden toiminta</a:t>
            </a:r>
          </a:p>
          <a:p>
            <a:pPr lvl="1" indent="-228600" fontAlgn="auto">
              <a:spcAft>
                <a:spcPts val="0"/>
              </a:spcAft>
              <a:defRPr/>
            </a:pPr>
            <a:r>
              <a:rPr lang="fi-FI" dirty="0"/>
              <a:t>Uusia ohjaajia: ohjaajakoulutuksiin osallistuminen </a:t>
            </a:r>
          </a:p>
          <a:p>
            <a:pPr lvl="1" indent="-228600" fontAlgn="auto">
              <a:spcAft>
                <a:spcPts val="0"/>
              </a:spcAft>
              <a:defRPr/>
            </a:pPr>
            <a:r>
              <a:rPr lang="fi-FI" dirty="0"/>
              <a:t>Seikkailevat perheet</a:t>
            </a:r>
          </a:p>
          <a:p>
            <a:pPr lvl="1" indent="-228600" fontAlgn="auto">
              <a:spcAft>
                <a:spcPts val="0"/>
              </a:spcAft>
              <a:defRPr/>
            </a:pPr>
            <a:r>
              <a:rPr lang="fi-FI" dirty="0"/>
              <a:t>Perheiden polkujuoksut </a:t>
            </a:r>
            <a:endParaRPr lang="fi-FI" sz="2800" dirty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fi-FI" sz="2800" dirty="0"/>
              <a:t>Tapahtumat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#ulkonakuinlumiukko Petäjäpirtillä 17.2.-15.3.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Bongaa laavu!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fi-FI" dirty="0"/>
              <a:t> 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fi-FI" sz="2400" dirty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fi-FI" sz="2400" dirty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fi-FI" sz="2800" dirty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fi-FI" sz="2800" dirty="0"/>
          </a:p>
        </p:txBody>
      </p:sp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8DB7FD29-7375-468D-BB38-6083AB34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20" y="3752378"/>
            <a:ext cx="2597917" cy="2427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53">
            <a:extLst>
              <a:ext uri="{FF2B5EF4-FFF2-40B4-BE49-F238E27FC236}">
                <a16:creationId xmlns:a16="http://schemas.microsoft.com/office/drawing/2014/main" id="{B2502CB3-744D-42A6-93BC-1BE79D812A8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61963" y="674688"/>
            <a:ext cx="10515600" cy="1325562"/>
          </a:xfrm>
        </p:spPr>
        <p:txBody>
          <a:bodyPr tIns="45700" bIns="45700"/>
          <a:lstStyle/>
          <a:p>
            <a:pPr>
              <a:spcBef>
                <a:spcPct val="0"/>
              </a:spcBef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JÄSENENÄ LIIKUTAT </a:t>
            </a:r>
            <a:br>
              <a:rPr lang="fi-FI" altLang="fi-FI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KANSSAIHMISIÄSI</a:t>
            </a:r>
          </a:p>
        </p:txBody>
      </p:sp>
      <p:sp>
        <p:nvSpPr>
          <p:cNvPr id="17411" name="Shape 154">
            <a:extLst>
              <a:ext uri="{FF2B5EF4-FFF2-40B4-BE49-F238E27FC236}">
                <a16:creationId xmlns:a16="http://schemas.microsoft.com/office/drawing/2014/main" id="{98DD33DF-B7A0-4132-867D-8A1DCC6C82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61963" y="2176463"/>
            <a:ext cx="10515600" cy="4003675"/>
          </a:xfrm>
        </p:spPr>
        <p:txBody>
          <a:bodyPr tIns="45700" bIns="45700"/>
          <a:lstStyle/>
          <a:p>
            <a:pPr indent="-457200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Jäsentiedotus: sähköpostiosoitteiden päivittäminen, Instagram</a:t>
            </a:r>
          </a:p>
          <a:p>
            <a:pPr indent="-457200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Ohjaajakoulutuksiin ilmaispaikoilla!</a:t>
            </a:r>
          </a:p>
          <a:p>
            <a:pPr indent="-457200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Personoitu yhdistyksen esite SL:n tuella</a:t>
            </a:r>
          </a:p>
          <a:p>
            <a:pPr indent="-457200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 Ladun järjestökokouksiin osallistuminen 24.-25.4. Turku ja 29.-30.10. Lappeenranta. Etänä yhteisseuranta.</a:t>
            </a:r>
          </a:p>
          <a:p>
            <a:pPr indent="-457200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Kymi-Vuoksen latualue: 15.5. Petäjäpirtillä: patikointi ja polkujuoksu sekä Valkmusa. </a:t>
            </a:r>
            <a:r>
              <a:rPr lang="fi-FI" dirty="0"/>
              <a:t>28.8. Nuku yö ulkona Heinolassa. </a:t>
            </a:r>
            <a:r>
              <a:rPr lang="fi-FI" dirty="0" err="1"/>
              <a:t>Kiilopään</a:t>
            </a:r>
            <a:r>
              <a:rPr lang="fi-FI" dirty="0"/>
              <a:t> retkeilyviikko 31.7.-7.8.</a:t>
            </a: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-457200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Yhteistyö Etelä-Kymen yhdistysten kanssa</a:t>
            </a:r>
          </a:p>
          <a:p>
            <a:pPr indent="-457200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-457200">
              <a:spcBef>
                <a:spcPct val="0"/>
              </a:spcBef>
              <a:buClr>
                <a:srgbClr val="000000"/>
              </a:buClr>
              <a:buSzTx/>
              <a:buFontTx/>
              <a:buChar char="•"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7E876BE0-3A94-4489-B15D-5886F025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0"/>
            <a:ext cx="1818183" cy="16990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59">
            <a:extLst>
              <a:ext uri="{FF2B5EF4-FFF2-40B4-BE49-F238E27FC236}">
                <a16:creationId xmlns:a16="http://schemas.microsoft.com/office/drawing/2014/main" id="{85A92B34-BCD8-4714-8A9F-94A94BF877A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61963" y="674688"/>
            <a:ext cx="10515600" cy="1325562"/>
          </a:xfrm>
        </p:spPr>
        <p:txBody>
          <a:bodyPr tIns="45700" bIns="45700"/>
          <a:lstStyle/>
          <a:p>
            <a:pPr>
              <a:spcBef>
                <a:spcPct val="0"/>
              </a:spcBef>
              <a:buSzPct val="25000"/>
              <a:buFont typeface="Calibri" panose="020F0502020204030204" pitchFamily="34" charset="0"/>
              <a:buNone/>
            </a:pPr>
            <a:r>
              <a:rPr lang="fi-FI" altLang="fi-FI" sz="4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VAHVA KANNANOTTO ULKOILUN PUOLESTA</a:t>
            </a:r>
          </a:p>
        </p:txBody>
      </p:sp>
      <p:sp>
        <p:nvSpPr>
          <p:cNvPr id="160" name="Shape 160">
            <a:extLst>
              <a:ext uri="{FF2B5EF4-FFF2-40B4-BE49-F238E27FC236}">
                <a16:creationId xmlns:a16="http://schemas.microsoft.com/office/drawing/2014/main" id="{8D923281-6255-41AE-92CF-D86DD598F7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1963" y="2176463"/>
            <a:ext cx="10515600" cy="4003675"/>
          </a:xfrm>
        </p:spPr>
        <p:txBody>
          <a:bodyPr tIns="45700" bIns="45700">
            <a:noAutofit/>
          </a:bodyPr>
          <a:lstStyle/>
          <a:p>
            <a:pPr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Petäjäpirtin kehittäminen, sopimukset</a:t>
            </a:r>
          </a:p>
          <a:p>
            <a:pPr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Kuntavaalit 2021: yhteistyötä Karhulan Ladun kanssa</a:t>
            </a:r>
          </a:p>
          <a:p>
            <a:pPr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Rahkan polun ja hiihtoreitin huoltosopimukset</a:t>
            </a:r>
          </a:p>
          <a:p>
            <a:pPr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/>
              <a:t>Vaikuttaminen somekanavissa</a:t>
            </a:r>
          </a:p>
          <a:p>
            <a:pPr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i-FI" dirty="0"/>
          </a:p>
        </p:txBody>
      </p:sp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B255D966-F3A2-4655-A80B-0A0A44D4F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20" y="3752378"/>
            <a:ext cx="2597917" cy="2427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La syyskokoukseen  -  Yhteensopivuustila" id="{2077EF61-43D5-4F3C-91FA-CAC29FA2F57F}" vid="{2F7A09D7-2566-4F6B-ACF7-B809521EA9F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KaLa syyskokoukseen</Template>
  <TotalTime>68</TotalTime>
  <Words>173</Words>
  <Application>Microsoft Office PowerPoint</Application>
  <PresentationFormat>Laajakuva</PresentationFormat>
  <Paragraphs>34</Paragraphs>
  <Slides>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PowerPoint-esitys</vt:lpstr>
      <vt:lpstr>PowerPoint-esitys</vt:lpstr>
      <vt:lpstr>PowerPoint-esitys</vt:lpstr>
      <vt:lpstr>JOKAINEN LÖYTÄÄ OMAN  TAPANSA ULKOILLA</vt:lpstr>
      <vt:lpstr>PowerPoint-esitys</vt:lpstr>
      <vt:lpstr>JÄSENENÄ LIIKUTAT  KANSSAIHMISIÄSI</vt:lpstr>
      <vt:lpstr>PowerPoint-esitys</vt:lpstr>
      <vt:lpstr>VAHVA KANNANOTTO ULKOILUN PUOLESTA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Helena</dc:creator>
  <cp:lastModifiedBy>helena.kempas@kymp.net</cp:lastModifiedBy>
  <cp:revision>14</cp:revision>
  <dcterms:created xsi:type="dcterms:W3CDTF">2018-11-19T18:47:34Z</dcterms:created>
  <dcterms:modified xsi:type="dcterms:W3CDTF">2020-11-14T14:52:43Z</dcterms:modified>
</cp:coreProperties>
</file>